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</p:sldIdLst>
  <p:sldSz cx="10058400" cy="15544800"/>
  <p:notesSz cx="6858000" cy="9144000"/>
  <p:defaultTextStyle>
    <a:defPPr>
      <a:defRPr lang="en-US"/>
    </a:defPPr>
    <a:lvl1pPr marL="0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08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35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535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72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268" userDrawn="1">
          <p15:clr>
            <a:srgbClr val="A4A3A4"/>
          </p15:clr>
        </p15:guide>
        <p15:guide id="5" orient="horz" pos="9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7A2"/>
    <a:srgbClr val="C61C1F"/>
    <a:srgbClr val="004379"/>
    <a:srgbClr val="176691"/>
    <a:srgbClr val="2D8CB4"/>
    <a:srgbClr val="28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22" autoAdjust="0"/>
  </p:normalViewPr>
  <p:slideViewPr>
    <p:cSldViewPr snapToGrid="0">
      <p:cViewPr varScale="1">
        <p:scale>
          <a:sx n="58" d="100"/>
          <a:sy n="58" d="100"/>
        </p:scale>
        <p:origin x="2898" y="108"/>
      </p:cViewPr>
      <p:guideLst>
        <p:guide pos="6072"/>
        <p:guide orient="horz" pos="3960"/>
        <p:guide pos="3168"/>
        <p:guide pos="3268"/>
        <p:guide orient="horz" pos="9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27138"/>
            <a:ext cx="9220200" cy="1950119"/>
          </a:xfrm>
        </p:spPr>
        <p:txBody>
          <a:bodyPr anchor="b">
            <a:normAutofit/>
          </a:bodyPr>
          <a:lstStyle>
            <a:lvl1pPr algn="l">
              <a:defRPr sz="11000" b="1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90" y="505143"/>
            <a:ext cx="4754880" cy="501423"/>
          </a:xfrm>
        </p:spPr>
        <p:txBody>
          <a:bodyPr anchor="b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</a:t>
            </a:r>
          </a:p>
        </p:txBody>
      </p:sp>
    </p:spTree>
    <p:extLst>
      <p:ext uri="{BB962C8B-B14F-4D97-AF65-F5344CB8AC3E}">
        <p14:creationId xmlns:p14="http://schemas.microsoft.com/office/powerpoint/2010/main" val="89084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72355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sz="3896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636177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3339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272355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78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908532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544710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asketball on a court&#10;&#10;Description automatically generated with medium confidence">
            <a:extLst>
              <a:ext uri="{FF2B5EF4-FFF2-40B4-BE49-F238E27FC236}">
                <a16:creationId xmlns:a16="http://schemas.microsoft.com/office/drawing/2014/main" id="{A50FC734-EB87-4ED0-8B3D-79A94DC127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3" name="Picture 2" descr="Modern Woman Handball Wallpaper">
            <a:extLst>
              <a:ext uri="{FF2B5EF4-FFF2-40B4-BE49-F238E27FC236}">
                <a16:creationId xmlns:a16="http://schemas.microsoft.com/office/drawing/2014/main" id="{22B3A243-6696-39E2-182C-09ECDC4F7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9" r="24659" b="4367"/>
          <a:stretch/>
        </p:blipFill>
        <p:spPr bwMode="auto">
          <a:xfrm>
            <a:off x="0" y="0"/>
            <a:ext cx="10088943" cy="15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CCB7FE-AE4E-9DE3-F3AA-C251EE526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5"/>
          <a:stretch/>
        </p:blipFill>
        <p:spPr bwMode="auto">
          <a:xfrm>
            <a:off x="54468" y="23188"/>
            <a:ext cx="10042942" cy="15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6D97C1-5838-9349-0F37-D62195093351}"/>
              </a:ext>
            </a:extLst>
          </p:cNvPr>
          <p:cNvSpPr txBox="1"/>
          <p:nvPr/>
        </p:nvSpPr>
        <p:spPr>
          <a:xfrm>
            <a:off x="242344" y="3062532"/>
            <a:ext cx="9530972" cy="6179256"/>
          </a:xfrm>
          <a:prstGeom prst="rect">
            <a:avLst/>
          </a:prstGeom>
          <a:solidFill>
            <a:srgbClr val="9197A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9B93A-AB16-459F-9669-C4A14E4B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91" y="1038238"/>
            <a:ext cx="8817113" cy="1950119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C61C1F"/>
                </a:solidFill>
              </a:rPr>
              <a:t>HEIMEKAMP</a:t>
            </a:r>
            <a:endParaRPr lang="en-US" sz="14400" dirty="0">
              <a:solidFill>
                <a:srgbClr val="C61C1F"/>
              </a:solidFill>
            </a:endParaRP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D94E3A2-0F1C-412C-8695-DD9718912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874" y="456593"/>
            <a:ext cx="4754880" cy="762607"/>
          </a:xfrm>
        </p:spPr>
        <p:txBody>
          <a:bodyPr/>
          <a:lstStyle/>
          <a:p>
            <a:r>
              <a:rPr lang="en-US" sz="2400" dirty="0"/>
              <a:t>HARAM HANDBALLKLUBB </a:t>
            </a:r>
          </a:p>
          <a:p>
            <a:r>
              <a:rPr lang="en-US" dirty="0"/>
              <a:t>ØNSKJER VELKOMMEN TIL 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0B36C9-1AAC-4818-91E2-01DEA45E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8464" y="595493"/>
            <a:ext cx="5060479" cy="262855"/>
            <a:chOff x="5028466" y="595493"/>
            <a:chExt cx="5060479" cy="2628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56A160-8F3E-4A54-BF82-4879B63F5426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87FC64-B778-481E-B77B-BA6C764EE5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9AC579-1A75-4BF5-AF0F-52153A21E5DE}"/>
                </a:ext>
              </a:extLst>
            </p:cNvPr>
            <p:cNvCxnSpPr>
              <a:cxnSpLocks/>
            </p:cNvCxnSpPr>
            <p:nvPr/>
          </p:nvCxnSpPr>
          <p:spPr>
            <a:xfrm>
              <a:off x="5032700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73">
            <a:extLst>
              <a:ext uri="{FF2B5EF4-FFF2-40B4-BE49-F238E27FC236}">
                <a16:creationId xmlns:a16="http://schemas.microsoft.com/office/drawing/2014/main" id="{A8EAC471-A548-4945-A45D-BE015C71C29F}"/>
              </a:ext>
            </a:extLst>
          </p:cNvPr>
          <p:cNvSpPr txBox="1">
            <a:spLocks/>
          </p:cNvSpPr>
          <p:nvPr/>
        </p:nvSpPr>
        <p:spPr>
          <a:xfrm>
            <a:off x="356038" y="3081539"/>
            <a:ext cx="9438648" cy="844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b="1" dirty="0">
                <a:solidFill>
                  <a:srgbClr val="C61C1F"/>
                </a:solidFill>
                <a:latin typeface="+mn-lt"/>
              </a:rPr>
              <a:t>TORSDAG </a:t>
            </a:r>
            <a:r>
              <a:rPr lang="en-US" sz="5400" b="1" dirty="0">
                <a:solidFill>
                  <a:srgbClr val="C61C1F"/>
                </a:solidFill>
                <a:highlight>
                  <a:srgbClr val="FFFF00"/>
                </a:highlight>
                <a:latin typeface="+mn-lt"/>
              </a:rPr>
              <a:t>DATO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.</a:t>
            </a:r>
            <a:r>
              <a:rPr lang="en-US" sz="5400" b="1" dirty="0">
                <a:solidFill>
                  <a:srgbClr val="C61C1F"/>
                </a:solidFill>
                <a:highlight>
                  <a:srgbClr val="FFFF00"/>
                </a:highlight>
                <a:latin typeface="+mn-lt"/>
              </a:rPr>
              <a:t>MND</a:t>
            </a:r>
            <a:r>
              <a:rPr lang="en-US" sz="5400" b="1" dirty="0">
                <a:solidFill>
                  <a:srgbClr val="C61C1F"/>
                </a:solidFill>
                <a:latin typeface="+mn-lt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600" dirty="0">
                <a:solidFill>
                  <a:schemeClr val="bg1"/>
                </a:solidFill>
                <a:highlight>
                  <a:srgbClr val="FFFF00"/>
                </a:highlight>
              </a:rPr>
              <a:t>XXX</a:t>
            </a:r>
            <a:r>
              <a:rPr lang="nb-NO" sz="3600" dirty="0">
                <a:solidFill>
                  <a:schemeClr val="bg1"/>
                </a:solidFill>
              </a:rPr>
              <a:t> laget spelar kamp mot </a:t>
            </a:r>
            <a:r>
              <a:rPr lang="nb-NO" sz="3600" dirty="0">
                <a:solidFill>
                  <a:schemeClr val="bg1"/>
                </a:solidFill>
                <a:highlight>
                  <a:srgbClr val="FFFF00"/>
                </a:highlight>
              </a:rPr>
              <a:t>XXX</a:t>
            </a:r>
            <a:endParaRPr lang="en-US" sz="3600" dirty="0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nb-NO" sz="3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3600" dirty="0">
                <a:solidFill>
                  <a:schemeClr val="bg1"/>
                </a:solidFill>
              </a:rPr>
              <a:t>Brattvåghallen </a:t>
            </a:r>
            <a:r>
              <a:rPr lang="nb-NO" sz="3600" dirty="0">
                <a:solidFill>
                  <a:schemeClr val="bg1"/>
                </a:solidFill>
                <a:highlight>
                  <a:srgbClr val="FFFF00"/>
                </a:highlight>
              </a:rPr>
              <a:t>XX:XX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4400" b="1" dirty="0">
              <a:solidFill>
                <a:srgbClr val="C61C1F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2DA78-2354-4ACE-BCA2-AFC02BA7A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947" y1="48276" x2="43316" y2="63547"/>
                        <a14:foregroundMark x1="53476" y1="40887" x2="59358" y2="54680"/>
                        <a14:foregroundMark x1="53476" y1="52709" x2="39037" y2="52217"/>
                        <a14:foregroundMark x1="55080" y1="63054" x2="53476" y2="61576"/>
                        <a14:foregroundMark x1="53476" y1="40394" x2="52941" y2="33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9082" y="-119308"/>
            <a:ext cx="1712937" cy="185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879E9-64E1-D631-B1EC-D619B835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3" y="12902205"/>
            <a:ext cx="3621454" cy="10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ylling Elektromaskin AS | LinkedIn">
            <a:extLst>
              <a:ext uri="{FF2B5EF4-FFF2-40B4-BE49-F238E27FC236}">
                <a16:creationId xmlns:a16="http://schemas.microsoft.com/office/drawing/2014/main" id="{6D42BE8E-18B9-88CF-3E3C-D3A5F8995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000" r="-2000" b="36260"/>
          <a:stretch/>
        </p:blipFill>
        <p:spPr bwMode="auto">
          <a:xfrm>
            <a:off x="5944734" y="14517083"/>
            <a:ext cx="1697406" cy="4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ard Group AS - Norwep">
            <a:extLst>
              <a:ext uri="{FF2B5EF4-FFF2-40B4-BE49-F238E27FC236}">
                <a16:creationId xmlns:a16="http://schemas.microsoft.com/office/drawing/2014/main" id="{4B83764B-B37E-03F6-1CB3-C595E9322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9" r="2325" b="35324"/>
          <a:stretch/>
        </p:blipFill>
        <p:spPr bwMode="auto">
          <a:xfrm>
            <a:off x="781777" y="14407590"/>
            <a:ext cx="2622168" cy="6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JEM - B. Rongve AS">
            <a:extLst>
              <a:ext uri="{FF2B5EF4-FFF2-40B4-BE49-F238E27FC236}">
                <a16:creationId xmlns:a16="http://schemas.microsoft.com/office/drawing/2014/main" id="{FDB819D8-CC39-91FE-8DD7-3CCF26ED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67" b="93750" l="4665" r="96793">
                        <a14:foregroundMark x1="13994" y1="41667" x2="12828" y2="78750"/>
                        <a14:foregroundMark x1="11953" y1="62917" x2="12536" y2="77917"/>
                        <a14:foregroundMark x1="14869" y1="38750" x2="4373" y2="77917"/>
                        <a14:foregroundMark x1="4373" y1="77917" x2="33819" y2="96667"/>
                        <a14:foregroundMark x1="33819" y1="96667" x2="69388" y2="94167"/>
                        <a14:foregroundMark x1="69388" y1="94167" x2="94461" y2="71667"/>
                        <a14:foregroundMark x1="94461" y1="71667" x2="50729" y2="8333"/>
                        <a14:foregroundMark x1="50729" y1="8333" x2="44023" y2="8333"/>
                        <a14:foregroundMark x1="53353" y1="6667" x2="49854" y2="4583"/>
                        <a14:foregroundMark x1="59475" y1="67083" x2="86589" y2="64583"/>
                        <a14:foregroundMark x1="86589" y1="63333" x2="14869" y2="59583"/>
                        <a14:foregroundMark x1="39942" y1="79583" x2="65015" y2="70417"/>
                        <a14:foregroundMark x1="33528" y1="78333" x2="61516" y2="84583"/>
                        <a14:foregroundMark x1="73469" y1="91250" x2="27114" y2="93750"/>
                        <a14:foregroundMark x1="35277" y1="92083" x2="4956" y2="69583"/>
                        <a14:foregroundMark x1="4956" y1="69583" x2="21866" y2="35000"/>
                        <a14:foregroundMark x1="21866" y1="35000" x2="37026" y2="30000"/>
                        <a14:foregroundMark x1="38776" y1="25000" x2="6122" y2="50833"/>
                        <a14:foregroundMark x1="6122" y1="50833" x2="25656" y2="90000"/>
                        <a14:foregroundMark x1="25656" y1="90000" x2="30612" y2="90000"/>
                        <a14:foregroundMark x1="30029" y1="93750" x2="4956" y2="74583"/>
                        <a14:foregroundMark x1="26822" y1="71250" x2="21866" y2="55000"/>
                        <a14:foregroundMark x1="76968" y1="89583" x2="95918" y2="57083"/>
                        <a14:foregroundMark x1="95918" y1="57083" x2="66181" y2="30000"/>
                        <a14:foregroundMark x1="69096" y1="30417" x2="94752" y2="51250"/>
                        <a14:foregroundMark x1="94752" y1="51250" x2="95918" y2="53750"/>
                        <a14:foregroundMark x1="96793" y1="59583" x2="71429" y2="34583"/>
                        <a14:foregroundMark x1="71429" y1="34583" x2="69679" y2="33750"/>
                        <a14:foregroundMark x1="74344" y1="30000" x2="94752" y2="4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10" y="14321040"/>
            <a:ext cx="1044470" cy="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5E0898-111F-5D17-E784-365FF50CCB6E}"/>
              </a:ext>
            </a:extLst>
          </p:cNvPr>
          <p:cNvSpPr txBox="1"/>
          <p:nvPr/>
        </p:nvSpPr>
        <p:spPr>
          <a:xfrm>
            <a:off x="3699910" y="12402664"/>
            <a:ext cx="281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Hovudsponsor: </a:t>
            </a:r>
          </a:p>
          <a:p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DE92C-90A5-C4B5-863C-C7A89DE5D0F7}"/>
              </a:ext>
            </a:extLst>
          </p:cNvPr>
          <p:cNvCxnSpPr/>
          <p:nvPr/>
        </p:nvCxnSpPr>
        <p:spPr>
          <a:xfrm>
            <a:off x="388874" y="12261546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6" descr="Kongsberg Gruppen - Wikipedia">
            <a:extLst>
              <a:ext uri="{FF2B5EF4-FFF2-40B4-BE49-F238E27FC236}">
                <a16:creationId xmlns:a16="http://schemas.microsoft.com/office/drawing/2014/main" id="{7B9E648C-7E93-25A0-3BC9-48FC3BF25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4951182" y="7620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Kongsberg Digital: Tomorrow Show 2023 | Energy Council">
            <a:extLst>
              <a:ext uri="{FF2B5EF4-FFF2-40B4-BE49-F238E27FC236}">
                <a16:creationId xmlns:a16="http://schemas.microsoft.com/office/drawing/2014/main" id="{329CA3B3-A524-2A0D-0429-E78A8451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4" y="14198744"/>
            <a:ext cx="1437785" cy="10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DB5573-2EF3-9452-334A-1C7B7F0A0E58}"/>
              </a:ext>
            </a:extLst>
          </p:cNvPr>
          <p:cNvCxnSpPr/>
          <p:nvPr/>
        </p:nvCxnSpPr>
        <p:spPr>
          <a:xfrm>
            <a:off x="356038" y="14039690"/>
            <a:ext cx="943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8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32956_win32_fixed" id="{7A97BC44-D87F-42CA-858C-DBEABAE76B14}" vid="{2383FA27-9CCF-4E71-9BAF-231F1B393B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99D53-1B9B-46C6-B37D-C4386CF2EF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A7039-385D-4D11-AE1B-37BF083683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EE13D3C-8424-4A58-A6D3-AE0962BE9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Concert poster</Template>
  <TotalTime>1300</TotalTime>
  <Words>23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Posterama</vt:lpstr>
      <vt:lpstr>Office Theme</vt:lpstr>
      <vt:lpstr>HEIMEKAMP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</dc:title>
  <dc:creator>Anders Engeseth Leine</dc:creator>
  <cp:lastModifiedBy>Anders Engeseth Leine</cp:lastModifiedBy>
  <cp:revision>17</cp:revision>
  <dcterms:created xsi:type="dcterms:W3CDTF">2022-10-06T14:17:17Z</dcterms:created>
  <dcterms:modified xsi:type="dcterms:W3CDTF">2024-11-26T15:37:15Z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0b62af4-5219-472c-a027-4885e1a8713b_Enabled">
    <vt:lpwstr>true</vt:lpwstr>
  </property>
  <property fmtid="{D5CDD505-2E9C-101B-9397-08002B2CF9AE}" pid="4" name="MSIP_Label_f0b62af4-5219-472c-a027-4885e1a8713b_SetDate">
    <vt:lpwstr>2022-10-13T20:45:07Z</vt:lpwstr>
  </property>
  <property fmtid="{D5CDD505-2E9C-101B-9397-08002B2CF9AE}" pid="5" name="MSIP_Label_f0b62af4-5219-472c-a027-4885e1a8713b_Method">
    <vt:lpwstr>Privileged</vt:lpwstr>
  </property>
  <property fmtid="{D5CDD505-2E9C-101B-9397-08002B2CF9AE}" pid="6" name="MSIP_Label_f0b62af4-5219-472c-a027-4885e1a8713b_Name">
    <vt:lpwstr>Intern</vt:lpwstr>
  </property>
  <property fmtid="{D5CDD505-2E9C-101B-9397-08002B2CF9AE}" pid="7" name="MSIP_Label_f0b62af4-5219-472c-a027-4885e1a8713b_SiteId">
    <vt:lpwstr>41e07e73-30fc-434c-adf2-3ef1c273ecca</vt:lpwstr>
  </property>
  <property fmtid="{D5CDD505-2E9C-101B-9397-08002B2CF9AE}" pid="8" name="MSIP_Label_f0b62af4-5219-472c-a027-4885e1a8713b_ActionId">
    <vt:lpwstr>41174f8d-f3c6-4f12-af64-52c0a81fddb7</vt:lpwstr>
  </property>
  <property fmtid="{D5CDD505-2E9C-101B-9397-08002B2CF9AE}" pid="9" name="MSIP_Label_f0b62af4-5219-472c-a027-4885e1a8713b_ContentBits">
    <vt:lpwstr>1</vt:lpwstr>
  </property>
</Properties>
</file>