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1" r:id="rId6"/>
    <p:sldId id="263" r:id="rId7"/>
    <p:sldId id="266" r:id="rId8"/>
  </p:sldIdLst>
  <p:sldSz cx="10058400" cy="15544800"/>
  <p:notesSz cx="6858000" cy="9144000"/>
  <p:defaultTextStyle>
    <a:defPPr>
      <a:defRPr lang="en-US"/>
    </a:defPPr>
    <a:lvl1pPr marL="0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08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35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535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72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268" userDrawn="1">
          <p15:clr>
            <a:srgbClr val="A4A3A4"/>
          </p15:clr>
        </p15:guide>
        <p15:guide id="5" orient="horz" pos="9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861"/>
    <a:srgbClr val="FFBF20"/>
    <a:srgbClr val="C61C1F"/>
    <a:srgbClr val="001D5F"/>
    <a:srgbClr val="9197A2"/>
    <a:srgbClr val="004379"/>
    <a:srgbClr val="176691"/>
    <a:srgbClr val="2D8CB4"/>
    <a:srgbClr val="28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522" autoAdjust="0"/>
  </p:normalViewPr>
  <p:slideViewPr>
    <p:cSldViewPr snapToGrid="0">
      <p:cViewPr varScale="1">
        <p:scale>
          <a:sx n="57" d="100"/>
          <a:sy n="57" d="100"/>
        </p:scale>
        <p:origin x="2226" y="84"/>
      </p:cViewPr>
      <p:guideLst>
        <p:guide pos="6072"/>
        <p:guide orient="horz" pos="3960"/>
        <p:guide pos="3168"/>
        <p:guide pos="3268"/>
        <p:guide orient="horz" pos="9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27138"/>
            <a:ext cx="9220200" cy="1950119"/>
          </a:xfrm>
        </p:spPr>
        <p:txBody>
          <a:bodyPr anchor="b">
            <a:normAutofit/>
          </a:bodyPr>
          <a:lstStyle>
            <a:lvl1pPr algn="l">
              <a:defRPr sz="11000" b="1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90" y="505143"/>
            <a:ext cx="4754880" cy="501423"/>
          </a:xfrm>
        </p:spPr>
        <p:txBody>
          <a:bodyPr anchor="b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</a:t>
            </a:r>
          </a:p>
        </p:txBody>
      </p:sp>
    </p:spTree>
    <p:extLst>
      <p:ext uri="{BB962C8B-B14F-4D97-AF65-F5344CB8AC3E}">
        <p14:creationId xmlns:p14="http://schemas.microsoft.com/office/powerpoint/2010/main" val="89084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72355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sz="3896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636177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3339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272355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78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908532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544710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sketball on a court&#10;&#10;Description automatically generated with medium confidence">
            <a:extLst>
              <a:ext uri="{FF2B5EF4-FFF2-40B4-BE49-F238E27FC236}">
                <a16:creationId xmlns:a16="http://schemas.microsoft.com/office/drawing/2014/main" id="{A50FC734-EB87-4ED0-8B3D-79A94DC127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3" name="Picture 2" descr="Modern Woman Handball Wallpaper">
            <a:extLst>
              <a:ext uri="{FF2B5EF4-FFF2-40B4-BE49-F238E27FC236}">
                <a16:creationId xmlns:a16="http://schemas.microsoft.com/office/drawing/2014/main" id="{22B3A243-6696-39E2-182C-09ECDC4F7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24659" b="4367"/>
          <a:stretch/>
        </p:blipFill>
        <p:spPr bwMode="auto">
          <a:xfrm>
            <a:off x="0" y="0"/>
            <a:ext cx="10088943" cy="15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CCB7FE-AE4E-9DE3-F3AA-C251EE526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5"/>
          <a:stretch/>
        </p:blipFill>
        <p:spPr bwMode="auto">
          <a:xfrm>
            <a:off x="54468" y="23188"/>
            <a:ext cx="10042942" cy="15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19F38-AAD5-08B7-5DDE-810BCE5F3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45275" b="25209"/>
          <a:stretch/>
        </p:blipFill>
        <p:spPr>
          <a:xfrm>
            <a:off x="0" y="23187"/>
            <a:ext cx="10072009" cy="15498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9817E5-8A35-A124-483A-2B4B148B592C}"/>
              </a:ext>
            </a:extLst>
          </p:cNvPr>
          <p:cNvSpPr txBox="1"/>
          <p:nvPr/>
        </p:nvSpPr>
        <p:spPr>
          <a:xfrm>
            <a:off x="463457" y="7191363"/>
            <a:ext cx="9360594" cy="4519186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D97C1-5838-9349-0F37-D62195093351}"/>
              </a:ext>
            </a:extLst>
          </p:cNvPr>
          <p:cNvSpPr txBox="1"/>
          <p:nvPr/>
        </p:nvSpPr>
        <p:spPr>
          <a:xfrm>
            <a:off x="466928" y="3062533"/>
            <a:ext cx="9360594" cy="3965829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9B93A-AB16-459F-9669-C4A14E4B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91" y="1038238"/>
            <a:ext cx="8817113" cy="1950119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C61C1F"/>
                </a:solidFill>
              </a:rPr>
              <a:t>HEIMEKAMP</a:t>
            </a:r>
            <a:endParaRPr lang="en-US" sz="14400" dirty="0">
              <a:solidFill>
                <a:srgbClr val="C61C1F"/>
              </a:solidFill>
            </a:endParaRP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D94E3A2-0F1C-412C-8695-DD9718912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874" y="456593"/>
            <a:ext cx="4754880" cy="762607"/>
          </a:xfrm>
        </p:spPr>
        <p:txBody>
          <a:bodyPr/>
          <a:lstStyle/>
          <a:p>
            <a:r>
              <a:rPr lang="en-US" sz="2400" dirty="0"/>
              <a:t>HARAM HANDBALLKLUBB </a:t>
            </a:r>
          </a:p>
          <a:p>
            <a:r>
              <a:rPr lang="en-US" dirty="0"/>
              <a:t>ØNSKJER VELKOMMEN TIL 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0B36C9-1AAC-4818-91E2-01DEA45E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8464" y="595493"/>
            <a:ext cx="5060479" cy="262855"/>
            <a:chOff x="5028466" y="595493"/>
            <a:chExt cx="5060479" cy="2628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56A160-8F3E-4A54-BF82-4879B63F5426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87FC64-B778-481E-B77B-BA6C764EE5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9AC579-1A75-4BF5-AF0F-52153A21E5DE}"/>
                </a:ext>
              </a:extLst>
            </p:cNvPr>
            <p:cNvCxnSpPr>
              <a:cxnSpLocks/>
            </p:cNvCxnSpPr>
            <p:nvPr/>
          </p:nvCxnSpPr>
          <p:spPr>
            <a:xfrm>
              <a:off x="5032700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73">
            <a:extLst>
              <a:ext uri="{FF2B5EF4-FFF2-40B4-BE49-F238E27FC236}">
                <a16:creationId xmlns:a16="http://schemas.microsoft.com/office/drawing/2014/main" id="{A8EAC471-A548-4945-A45D-BE015C71C29F}"/>
              </a:ext>
            </a:extLst>
          </p:cNvPr>
          <p:cNvSpPr txBox="1">
            <a:spLocks/>
          </p:cNvSpPr>
          <p:nvPr/>
        </p:nvSpPr>
        <p:spPr>
          <a:xfrm>
            <a:off x="466928" y="3043185"/>
            <a:ext cx="9321583" cy="90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xxxDAG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xx.xx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>
                <a:solidFill>
                  <a:schemeClr val="bg1"/>
                </a:solidFill>
              </a:rPr>
              <a:t>XX spelar kamper XX:XX mot XX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2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2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2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xxDAG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xx.xx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>
                <a:solidFill>
                  <a:schemeClr val="bg1"/>
                </a:solidFill>
              </a:rPr>
              <a:t>XX spelar kamp XX:XX mot XX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BD80C-A262-9DB7-7A24-4E0A8E05D191}"/>
              </a:ext>
            </a:extLst>
          </p:cNvPr>
          <p:cNvSpPr txBox="1"/>
          <p:nvPr/>
        </p:nvSpPr>
        <p:spPr>
          <a:xfrm>
            <a:off x="2259002" y="12478490"/>
            <a:ext cx="5228164" cy="1475725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2DA78-2354-4ACE-BCA2-AFC02BA7A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947" y1="48276" x2="43316" y2="63547"/>
                        <a14:foregroundMark x1="53476" y1="40887" x2="59358" y2="54680"/>
                        <a14:foregroundMark x1="53476" y1="52709" x2="39037" y2="52217"/>
                        <a14:foregroundMark x1="55080" y1="63054" x2="53476" y2="61576"/>
                        <a14:foregroundMark x1="53476" y1="40394" x2="52941" y2="33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9082" y="-119308"/>
            <a:ext cx="1712937" cy="185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879E9-64E1-D631-B1EC-D619B835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3" y="12902205"/>
            <a:ext cx="3621454" cy="1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44E8-AFEA-5B75-DBBB-4F8193BE5047}"/>
              </a:ext>
            </a:extLst>
          </p:cNvPr>
          <p:cNvSpPr txBox="1"/>
          <p:nvPr/>
        </p:nvSpPr>
        <p:spPr>
          <a:xfrm>
            <a:off x="430208" y="14220533"/>
            <a:ext cx="9364478" cy="1199046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2" descr="Fylling Elektromaskin AS | LinkedIn">
            <a:extLst>
              <a:ext uri="{FF2B5EF4-FFF2-40B4-BE49-F238E27FC236}">
                <a16:creationId xmlns:a16="http://schemas.microsoft.com/office/drawing/2014/main" id="{6D42BE8E-18B9-88CF-3E3C-D3A5F8995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000" r="-2000" b="36260"/>
          <a:stretch/>
        </p:blipFill>
        <p:spPr bwMode="auto">
          <a:xfrm>
            <a:off x="5944734" y="14517083"/>
            <a:ext cx="1697406" cy="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ard Group AS - Norwep">
            <a:extLst>
              <a:ext uri="{FF2B5EF4-FFF2-40B4-BE49-F238E27FC236}">
                <a16:creationId xmlns:a16="http://schemas.microsoft.com/office/drawing/2014/main" id="{4B83764B-B37E-03F6-1CB3-C595E9322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325" b="35324"/>
          <a:stretch/>
        </p:blipFill>
        <p:spPr bwMode="auto">
          <a:xfrm>
            <a:off x="781777" y="14407590"/>
            <a:ext cx="2622168" cy="6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JEM - B. Rongve AS">
            <a:extLst>
              <a:ext uri="{FF2B5EF4-FFF2-40B4-BE49-F238E27FC236}">
                <a16:creationId xmlns:a16="http://schemas.microsoft.com/office/drawing/2014/main" id="{FDB819D8-CC39-91FE-8DD7-3CCF26ED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3750" l="4665" r="96793">
                        <a14:foregroundMark x1="13994" y1="41667" x2="12828" y2="78750"/>
                        <a14:foregroundMark x1="11953" y1="62917" x2="12536" y2="77917"/>
                        <a14:foregroundMark x1="14869" y1="38750" x2="4373" y2="77917"/>
                        <a14:foregroundMark x1="4373" y1="77917" x2="33819" y2="96667"/>
                        <a14:foregroundMark x1="33819" y1="96667" x2="69388" y2="94167"/>
                        <a14:foregroundMark x1="69388" y1="94167" x2="94461" y2="71667"/>
                        <a14:foregroundMark x1="94461" y1="71667" x2="50729" y2="8333"/>
                        <a14:foregroundMark x1="50729" y1="8333" x2="44023" y2="8333"/>
                        <a14:foregroundMark x1="53353" y1="6667" x2="49854" y2="4583"/>
                        <a14:foregroundMark x1="59475" y1="67083" x2="86589" y2="64583"/>
                        <a14:foregroundMark x1="86589" y1="63333" x2="14869" y2="59583"/>
                        <a14:foregroundMark x1="39942" y1="79583" x2="65015" y2="70417"/>
                        <a14:foregroundMark x1="33528" y1="78333" x2="61516" y2="84583"/>
                        <a14:foregroundMark x1="73469" y1="91250" x2="27114" y2="93750"/>
                        <a14:foregroundMark x1="35277" y1="92083" x2="4956" y2="69583"/>
                        <a14:foregroundMark x1="4956" y1="69583" x2="21866" y2="35000"/>
                        <a14:foregroundMark x1="21866" y1="35000" x2="37026" y2="30000"/>
                        <a14:foregroundMark x1="38776" y1="25000" x2="6122" y2="50833"/>
                        <a14:foregroundMark x1="6122" y1="50833" x2="25656" y2="90000"/>
                        <a14:foregroundMark x1="25656" y1="90000" x2="30612" y2="90000"/>
                        <a14:foregroundMark x1="30029" y1="93750" x2="4956" y2="74583"/>
                        <a14:foregroundMark x1="26822" y1="71250" x2="21866" y2="55000"/>
                        <a14:foregroundMark x1="76968" y1="89583" x2="95918" y2="57083"/>
                        <a14:foregroundMark x1="95918" y1="57083" x2="66181" y2="30000"/>
                        <a14:foregroundMark x1="69096" y1="30417" x2="94752" y2="51250"/>
                        <a14:foregroundMark x1="94752" y1="51250" x2="95918" y2="53750"/>
                        <a14:foregroundMark x1="96793" y1="59583" x2="71429" y2="34583"/>
                        <a14:foregroundMark x1="71429" y1="34583" x2="69679" y2="33750"/>
                        <a14:foregroundMark x1="74344" y1="30000" x2="94752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10" y="14321040"/>
            <a:ext cx="1044470" cy="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5E0898-111F-5D17-E784-365FF50CCB6E}"/>
              </a:ext>
            </a:extLst>
          </p:cNvPr>
          <p:cNvSpPr txBox="1"/>
          <p:nvPr/>
        </p:nvSpPr>
        <p:spPr>
          <a:xfrm>
            <a:off x="3699910" y="12402664"/>
            <a:ext cx="281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Hovudsponsor: </a:t>
            </a:r>
          </a:p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DE92C-90A5-C4B5-863C-C7A89DE5D0F7}"/>
              </a:ext>
            </a:extLst>
          </p:cNvPr>
          <p:cNvCxnSpPr/>
          <p:nvPr/>
        </p:nvCxnSpPr>
        <p:spPr>
          <a:xfrm>
            <a:off x="388874" y="12261546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6" descr="Kongsberg Gruppen - Wikipedia">
            <a:extLst>
              <a:ext uri="{FF2B5EF4-FFF2-40B4-BE49-F238E27FC236}">
                <a16:creationId xmlns:a16="http://schemas.microsoft.com/office/drawing/2014/main" id="{7B9E648C-7E93-25A0-3BC9-48FC3BF25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51182" y="7620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Kongsberg Digital: Tomorrow Show 2023 | Energy Council">
            <a:extLst>
              <a:ext uri="{FF2B5EF4-FFF2-40B4-BE49-F238E27FC236}">
                <a16:creationId xmlns:a16="http://schemas.microsoft.com/office/drawing/2014/main" id="{329CA3B3-A524-2A0D-0429-E78A8451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4" y="14198744"/>
            <a:ext cx="1437785" cy="1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DB5573-2EF3-9452-334A-1C7B7F0A0E58}"/>
              </a:ext>
            </a:extLst>
          </p:cNvPr>
          <p:cNvCxnSpPr/>
          <p:nvPr/>
        </p:nvCxnSpPr>
        <p:spPr>
          <a:xfrm>
            <a:off x="356038" y="14039690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FC2D4EE4-5188-6C58-5DC3-359634FC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94" y="10879398"/>
            <a:ext cx="2259002" cy="22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8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1B2C8-6ACF-B818-4637-A6E4D392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sketball on a court&#10;&#10;Description automatically generated with medium confidence">
            <a:extLst>
              <a:ext uri="{FF2B5EF4-FFF2-40B4-BE49-F238E27FC236}">
                <a16:creationId xmlns:a16="http://schemas.microsoft.com/office/drawing/2014/main" id="{B752E21E-88B6-EFE4-FE2C-ED6FE5B20E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3" name="Picture 2" descr="Modern Woman Handball Wallpaper">
            <a:extLst>
              <a:ext uri="{FF2B5EF4-FFF2-40B4-BE49-F238E27FC236}">
                <a16:creationId xmlns:a16="http://schemas.microsoft.com/office/drawing/2014/main" id="{39C61849-0FC9-13A2-C5F7-AB771793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24659" b="4367"/>
          <a:stretch/>
        </p:blipFill>
        <p:spPr bwMode="auto">
          <a:xfrm>
            <a:off x="0" y="0"/>
            <a:ext cx="10088943" cy="15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1A3DF8-E300-CDA3-70FC-9ED9C3894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5"/>
          <a:stretch/>
        </p:blipFill>
        <p:spPr bwMode="auto">
          <a:xfrm>
            <a:off x="54468" y="23188"/>
            <a:ext cx="10042942" cy="15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FF509-FAA2-E984-58AD-DD3EA64D30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45275" b="25209"/>
          <a:stretch/>
        </p:blipFill>
        <p:spPr>
          <a:xfrm>
            <a:off x="0" y="23187"/>
            <a:ext cx="10072009" cy="15498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B83019-FEBA-A9F5-8709-A39F3D938FBE}"/>
              </a:ext>
            </a:extLst>
          </p:cNvPr>
          <p:cNvSpPr txBox="1"/>
          <p:nvPr/>
        </p:nvSpPr>
        <p:spPr>
          <a:xfrm>
            <a:off x="242344" y="3062532"/>
            <a:ext cx="9585178" cy="8946039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8F26D8-4953-F21D-2B13-D23E3899B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91" y="1038238"/>
            <a:ext cx="8817113" cy="1950119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C61C1F"/>
                </a:solidFill>
              </a:rPr>
              <a:t>HEIMEKAMP</a:t>
            </a:r>
            <a:endParaRPr lang="en-US" sz="14400" dirty="0">
              <a:solidFill>
                <a:srgbClr val="C61C1F"/>
              </a:solidFill>
            </a:endParaRP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BA57EA6-C779-65F0-002C-66F7479C6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874" y="456593"/>
            <a:ext cx="4754880" cy="762607"/>
          </a:xfrm>
        </p:spPr>
        <p:txBody>
          <a:bodyPr/>
          <a:lstStyle/>
          <a:p>
            <a:r>
              <a:rPr lang="en-US" sz="2400" dirty="0"/>
              <a:t>HARAM HANDBALLKLUBB </a:t>
            </a:r>
          </a:p>
          <a:p>
            <a:r>
              <a:rPr lang="en-US" dirty="0"/>
              <a:t>ØNSKJER VELKOMMEN TIL 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DDA86-149F-1D8E-7EF9-70FE1526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8464" y="595493"/>
            <a:ext cx="5060479" cy="262855"/>
            <a:chOff x="5028466" y="595493"/>
            <a:chExt cx="5060479" cy="2628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8DBADA-7B94-C3EA-932D-442CE6CD5E7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0E2D0E-BAB0-167D-32C1-F45D9909D973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22D349-BFB9-C84C-C701-592EEC8AA928}"/>
                </a:ext>
              </a:extLst>
            </p:cNvPr>
            <p:cNvCxnSpPr>
              <a:cxnSpLocks/>
            </p:cNvCxnSpPr>
            <p:nvPr/>
          </p:nvCxnSpPr>
          <p:spPr>
            <a:xfrm>
              <a:off x="5032700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73">
            <a:extLst>
              <a:ext uri="{FF2B5EF4-FFF2-40B4-BE49-F238E27FC236}">
                <a16:creationId xmlns:a16="http://schemas.microsoft.com/office/drawing/2014/main" id="{C2F5DEC8-E579-5C6B-FB92-3731068AAF7C}"/>
              </a:ext>
            </a:extLst>
          </p:cNvPr>
          <p:cNvSpPr txBox="1">
            <a:spLocks/>
          </p:cNvSpPr>
          <p:nvPr/>
        </p:nvSpPr>
        <p:spPr>
          <a:xfrm>
            <a:off x="1202267" y="3062530"/>
            <a:ext cx="8545520" cy="90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xxDAG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C61C1F"/>
                </a:solidFill>
                <a:latin typeface="+mn-lt"/>
              </a:rPr>
              <a:t>xx.xx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600" dirty="0">
                <a:solidFill>
                  <a:schemeClr val="bg1"/>
                </a:solidFill>
              </a:rPr>
              <a:t>XX laget spelar kamp mot XX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sz="3600" dirty="0">
                <a:solidFill>
                  <a:schemeClr val="bg1"/>
                </a:solidFill>
              </a:rPr>
              <a:t>Brattvåghallen </a:t>
            </a:r>
            <a:r>
              <a:rPr lang="nb-NO" sz="3600" dirty="0" err="1">
                <a:solidFill>
                  <a:schemeClr val="bg1"/>
                </a:solidFill>
              </a:rPr>
              <a:t>xx:xx</a:t>
            </a:r>
            <a:endParaRPr lang="nb-NO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BD7AA-8002-CA9C-1FDC-616E892E1F77}"/>
              </a:ext>
            </a:extLst>
          </p:cNvPr>
          <p:cNvSpPr txBox="1"/>
          <p:nvPr/>
        </p:nvSpPr>
        <p:spPr>
          <a:xfrm>
            <a:off x="2259002" y="12478490"/>
            <a:ext cx="5228164" cy="1475725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16C9A-8C25-C6FD-1DF2-839749B03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947" y1="48276" x2="43316" y2="63547"/>
                        <a14:foregroundMark x1="53476" y1="40887" x2="59358" y2="54680"/>
                        <a14:foregroundMark x1="53476" y1="52709" x2="39037" y2="52217"/>
                        <a14:foregroundMark x1="55080" y1="63054" x2="53476" y2="61576"/>
                        <a14:foregroundMark x1="53476" y1="40394" x2="52941" y2="33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9082" y="-119308"/>
            <a:ext cx="1712937" cy="185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D003C-3378-D5B5-3BC2-38072315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3" y="12902205"/>
            <a:ext cx="3621454" cy="1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A8FB8-954F-7B11-6D7C-1514D56C3B78}"/>
              </a:ext>
            </a:extLst>
          </p:cNvPr>
          <p:cNvSpPr txBox="1"/>
          <p:nvPr/>
        </p:nvSpPr>
        <p:spPr>
          <a:xfrm>
            <a:off x="430208" y="14220533"/>
            <a:ext cx="9364478" cy="1199046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2" descr="Fylling Elektromaskin AS | LinkedIn">
            <a:extLst>
              <a:ext uri="{FF2B5EF4-FFF2-40B4-BE49-F238E27FC236}">
                <a16:creationId xmlns:a16="http://schemas.microsoft.com/office/drawing/2014/main" id="{FD3C8BF7-55FE-77C5-112C-640DA210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000" r="-2000" b="36260"/>
          <a:stretch/>
        </p:blipFill>
        <p:spPr bwMode="auto">
          <a:xfrm>
            <a:off x="5944734" y="14517083"/>
            <a:ext cx="1697406" cy="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ard Group AS - Norwep">
            <a:extLst>
              <a:ext uri="{FF2B5EF4-FFF2-40B4-BE49-F238E27FC236}">
                <a16:creationId xmlns:a16="http://schemas.microsoft.com/office/drawing/2014/main" id="{5D34744E-14C3-FD33-5A6B-DC10EF98B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325" b="35324"/>
          <a:stretch/>
        </p:blipFill>
        <p:spPr bwMode="auto">
          <a:xfrm>
            <a:off x="781777" y="14407590"/>
            <a:ext cx="2622168" cy="6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JEM - B. Rongve AS">
            <a:extLst>
              <a:ext uri="{FF2B5EF4-FFF2-40B4-BE49-F238E27FC236}">
                <a16:creationId xmlns:a16="http://schemas.microsoft.com/office/drawing/2014/main" id="{D6859771-2DC9-BECD-2089-0CD58131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3750" l="4665" r="96793">
                        <a14:foregroundMark x1="13994" y1="41667" x2="12828" y2="78750"/>
                        <a14:foregroundMark x1="11953" y1="62917" x2="12536" y2="77917"/>
                        <a14:foregroundMark x1="14869" y1="38750" x2="4373" y2="77917"/>
                        <a14:foregroundMark x1="4373" y1="77917" x2="33819" y2="96667"/>
                        <a14:foregroundMark x1="33819" y1="96667" x2="69388" y2="94167"/>
                        <a14:foregroundMark x1="69388" y1="94167" x2="94461" y2="71667"/>
                        <a14:foregroundMark x1="94461" y1="71667" x2="50729" y2="8333"/>
                        <a14:foregroundMark x1="50729" y1="8333" x2="44023" y2="8333"/>
                        <a14:foregroundMark x1="53353" y1="6667" x2="49854" y2="4583"/>
                        <a14:foregroundMark x1="59475" y1="67083" x2="86589" y2="64583"/>
                        <a14:foregroundMark x1="86589" y1="63333" x2="14869" y2="59583"/>
                        <a14:foregroundMark x1="39942" y1="79583" x2="65015" y2="70417"/>
                        <a14:foregroundMark x1="33528" y1="78333" x2="61516" y2="84583"/>
                        <a14:foregroundMark x1="73469" y1="91250" x2="27114" y2="93750"/>
                        <a14:foregroundMark x1="35277" y1="92083" x2="4956" y2="69583"/>
                        <a14:foregroundMark x1="4956" y1="69583" x2="21866" y2="35000"/>
                        <a14:foregroundMark x1="21866" y1="35000" x2="37026" y2="30000"/>
                        <a14:foregroundMark x1="38776" y1="25000" x2="6122" y2="50833"/>
                        <a14:foregroundMark x1="6122" y1="50833" x2="25656" y2="90000"/>
                        <a14:foregroundMark x1="25656" y1="90000" x2="30612" y2="90000"/>
                        <a14:foregroundMark x1="30029" y1="93750" x2="4956" y2="74583"/>
                        <a14:foregroundMark x1="26822" y1="71250" x2="21866" y2="55000"/>
                        <a14:foregroundMark x1="76968" y1="89583" x2="95918" y2="57083"/>
                        <a14:foregroundMark x1="95918" y1="57083" x2="66181" y2="30000"/>
                        <a14:foregroundMark x1="69096" y1="30417" x2="94752" y2="51250"/>
                        <a14:foregroundMark x1="94752" y1="51250" x2="95918" y2="53750"/>
                        <a14:foregroundMark x1="96793" y1="59583" x2="71429" y2="34583"/>
                        <a14:foregroundMark x1="71429" y1="34583" x2="69679" y2="33750"/>
                        <a14:foregroundMark x1="74344" y1="30000" x2="94752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10" y="14321040"/>
            <a:ext cx="1044470" cy="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8707AC-899E-EBEF-9447-9345E51BBB04}"/>
              </a:ext>
            </a:extLst>
          </p:cNvPr>
          <p:cNvSpPr txBox="1"/>
          <p:nvPr/>
        </p:nvSpPr>
        <p:spPr>
          <a:xfrm>
            <a:off x="3699910" y="12402664"/>
            <a:ext cx="281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Hovudsponsor: </a:t>
            </a:r>
          </a:p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DC90C4-860E-AE24-4BCB-C00377326038}"/>
              </a:ext>
            </a:extLst>
          </p:cNvPr>
          <p:cNvCxnSpPr/>
          <p:nvPr/>
        </p:nvCxnSpPr>
        <p:spPr>
          <a:xfrm>
            <a:off x="388874" y="12261546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6" descr="Kongsberg Gruppen - Wikipedia">
            <a:extLst>
              <a:ext uri="{FF2B5EF4-FFF2-40B4-BE49-F238E27FC236}">
                <a16:creationId xmlns:a16="http://schemas.microsoft.com/office/drawing/2014/main" id="{2EFAE3CA-BC88-1374-BC38-ABF5BA3CD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51182" y="7620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Kongsberg Digital: Tomorrow Show 2023 | Energy Council">
            <a:extLst>
              <a:ext uri="{FF2B5EF4-FFF2-40B4-BE49-F238E27FC236}">
                <a16:creationId xmlns:a16="http://schemas.microsoft.com/office/drawing/2014/main" id="{9D497FB4-84CF-C479-D4BF-8CF8E2EE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4" y="14198744"/>
            <a:ext cx="1437785" cy="1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D5AD1-6566-307C-C7B7-E0EE0ED8DFCE}"/>
              </a:ext>
            </a:extLst>
          </p:cNvPr>
          <p:cNvCxnSpPr/>
          <p:nvPr/>
        </p:nvCxnSpPr>
        <p:spPr>
          <a:xfrm>
            <a:off x="356038" y="14039690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CA612-EE21-F4DB-DEEF-860719BF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sketball on a court&#10;&#10;Description automatically generated with medium confidence">
            <a:extLst>
              <a:ext uri="{FF2B5EF4-FFF2-40B4-BE49-F238E27FC236}">
                <a16:creationId xmlns:a16="http://schemas.microsoft.com/office/drawing/2014/main" id="{A03C5CDB-26C7-4F23-4E02-EB5F9080D8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3" name="Picture 2" descr="Modern Woman Handball Wallpaper">
            <a:extLst>
              <a:ext uri="{FF2B5EF4-FFF2-40B4-BE49-F238E27FC236}">
                <a16:creationId xmlns:a16="http://schemas.microsoft.com/office/drawing/2014/main" id="{17C9B599-6A5D-29F3-FEA1-5C8B9FD08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24659" b="4367"/>
          <a:stretch/>
        </p:blipFill>
        <p:spPr bwMode="auto">
          <a:xfrm>
            <a:off x="0" y="0"/>
            <a:ext cx="10088943" cy="15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882820-5FDC-2417-7249-AA8B0D0A5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5"/>
          <a:stretch/>
        </p:blipFill>
        <p:spPr bwMode="auto">
          <a:xfrm>
            <a:off x="54468" y="23188"/>
            <a:ext cx="10042942" cy="15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72086-CE36-1024-BC6C-1A508F63D8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45275" b="25209"/>
          <a:stretch/>
        </p:blipFill>
        <p:spPr>
          <a:xfrm>
            <a:off x="0" y="23187"/>
            <a:ext cx="10072009" cy="15498425"/>
          </a:xfrm>
          <a:prstGeom prst="rect">
            <a:avLst/>
          </a:prstGeom>
        </p:spPr>
      </p:pic>
      <p:sp>
        <p:nvSpPr>
          <p:cNvPr id="9" name="AutoShape 6" descr="Kongsberg Gruppen - Wikipedia">
            <a:extLst>
              <a:ext uri="{FF2B5EF4-FFF2-40B4-BE49-F238E27FC236}">
                <a16:creationId xmlns:a16="http://schemas.microsoft.com/office/drawing/2014/main" id="{1280BBBE-D478-ABBD-CD2E-A9E3335C6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51182" y="7620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35DB73-4639-1DC3-3688-61065DC9F90D}"/>
              </a:ext>
            </a:extLst>
          </p:cNvPr>
          <p:cNvSpPr txBox="1"/>
          <p:nvPr/>
        </p:nvSpPr>
        <p:spPr>
          <a:xfrm>
            <a:off x="7587391" y="-20760"/>
            <a:ext cx="2501272" cy="155863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2567B-9469-36FD-6730-BA9E7CAC6FE4}"/>
              </a:ext>
            </a:extLst>
          </p:cNvPr>
          <p:cNvSpPr txBox="1"/>
          <p:nvPr/>
        </p:nvSpPr>
        <p:spPr>
          <a:xfrm>
            <a:off x="-27464" y="-4632"/>
            <a:ext cx="2501272" cy="15586318"/>
          </a:xfrm>
          <a:prstGeom prst="rect">
            <a:avLst/>
          </a:prstGeom>
          <a:solidFill>
            <a:srgbClr val="C61C1F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FCD232-F917-9618-9565-B8B7760C32DA}"/>
              </a:ext>
            </a:extLst>
          </p:cNvPr>
          <p:cNvSpPr txBox="1"/>
          <p:nvPr/>
        </p:nvSpPr>
        <p:spPr>
          <a:xfrm>
            <a:off x="2446434" y="-20760"/>
            <a:ext cx="5168332" cy="15586318"/>
          </a:xfrm>
          <a:prstGeom prst="rect">
            <a:avLst/>
          </a:prstGeom>
          <a:solidFill>
            <a:srgbClr val="001D5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Om oss | handball.no">
            <a:extLst>
              <a:ext uri="{FF2B5EF4-FFF2-40B4-BE49-F238E27FC236}">
                <a16:creationId xmlns:a16="http://schemas.microsoft.com/office/drawing/2014/main" id="{47CE41BC-FB53-0277-F30F-697CABC1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92" y="7513636"/>
            <a:ext cx="4179357" cy="23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2432311D-F586-F30B-39E0-FE9814DCE780}"/>
              </a:ext>
            </a:extLst>
          </p:cNvPr>
          <p:cNvSpPr txBox="1">
            <a:spLocks/>
          </p:cNvSpPr>
          <p:nvPr/>
        </p:nvSpPr>
        <p:spPr>
          <a:xfrm rot="5400000">
            <a:off x="-560811" y="3685898"/>
            <a:ext cx="8817113" cy="23629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272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kern="120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sz="8800" dirty="0"/>
              <a:t>HEIMELAG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0EB5B04D-51DB-F9B7-EAE7-347CE999D350}"/>
              </a:ext>
            </a:extLst>
          </p:cNvPr>
          <p:cNvSpPr txBox="1">
            <a:spLocks/>
          </p:cNvSpPr>
          <p:nvPr/>
        </p:nvSpPr>
        <p:spPr>
          <a:xfrm rot="16200000">
            <a:off x="1772731" y="3715264"/>
            <a:ext cx="8817113" cy="2304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272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kern="120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pPr algn="r"/>
            <a:r>
              <a:rPr lang="en-US" sz="9000" dirty="0"/>
              <a:t>BORTELAG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EF36B47D-110E-8E12-987C-60EB69F00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8645" y="77489"/>
            <a:ext cx="2518766" cy="3940755"/>
          </a:xfrm>
        </p:spPr>
        <p:txBody>
          <a:bodyPr/>
          <a:lstStyle/>
          <a:p>
            <a:pPr algn="ctr"/>
            <a:r>
              <a:rPr lang="en-US" dirty="0" err="1"/>
              <a:t>xxDAG</a:t>
            </a:r>
            <a:endParaRPr lang="en-US" dirty="0"/>
          </a:p>
          <a:p>
            <a:pPr algn="ctr"/>
            <a:r>
              <a:rPr lang="en-US" sz="4400" b="1" dirty="0" err="1"/>
              <a:t>xx.xx</a:t>
            </a:r>
            <a:endParaRPr lang="en-US" sz="4400" b="1" dirty="0"/>
          </a:p>
          <a:p>
            <a:pPr algn="ctr"/>
            <a:r>
              <a:rPr lang="en-US" sz="4400" b="1" dirty="0" err="1"/>
              <a:t>xx:xx</a:t>
            </a:r>
            <a:endParaRPr lang="en-US" sz="4400" b="1" dirty="0"/>
          </a:p>
          <a:p>
            <a:pPr algn="ctr"/>
            <a:r>
              <a:rPr lang="en-US" dirty="0"/>
              <a:t>Brattvåg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4D9DAC-22FA-8FDF-8B64-4FF90EFDD52E}"/>
              </a:ext>
            </a:extLst>
          </p:cNvPr>
          <p:cNvCxnSpPr>
            <a:cxnSpLocks/>
          </p:cNvCxnSpPr>
          <p:nvPr/>
        </p:nvCxnSpPr>
        <p:spPr>
          <a:xfrm>
            <a:off x="8036367" y="1734103"/>
            <a:ext cx="16781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37A6E48-00E4-5E72-6B1C-89A29D9B7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6367" y="3390718"/>
            <a:ext cx="1683825" cy="374983"/>
            <a:chOff x="5028466" y="595493"/>
            <a:chExt cx="5060479" cy="2628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0D60A9-8499-E88B-79C8-19D9C9B361DE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784D37-0C04-0AFB-95BD-32ACD6E96547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A7C08A-CBA5-7D8B-1B93-51CE214CBB3A}"/>
                </a:ext>
              </a:extLst>
            </p:cNvPr>
            <p:cNvCxnSpPr>
              <a:cxnSpLocks/>
            </p:cNvCxnSpPr>
            <p:nvPr/>
          </p:nvCxnSpPr>
          <p:spPr>
            <a:xfrm>
              <a:off x="5032700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B3BFF09-66F8-E640-327A-7896257AA70B}"/>
              </a:ext>
            </a:extLst>
          </p:cNvPr>
          <p:cNvSpPr txBox="1"/>
          <p:nvPr/>
        </p:nvSpPr>
        <p:spPr>
          <a:xfrm>
            <a:off x="252919" y="11839928"/>
            <a:ext cx="9624720" cy="1475725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3EB272-1531-6BE7-17BD-DD5D7ECE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5" y="12263643"/>
            <a:ext cx="3621454" cy="1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DA16EA-2F34-57FA-544D-7942943DD868}"/>
              </a:ext>
            </a:extLst>
          </p:cNvPr>
          <p:cNvSpPr txBox="1"/>
          <p:nvPr/>
        </p:nvSpPr>
        <p:spPr>
          <a:xfrm>
            <a:off x="3884542" y="11764102"/>
            <a:ext cx="281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Hovudsponsor: </a:t>
            </a:r>
          </a:p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473187-0FF7-3A52-EFB3-7E192E0D3B5E}"/>
              </a:ext>
            </a:extLst>
          </p:cNvPr>
          <p:cNvCxnSpPr>
            <a:cxnSpLocks/>
          </p:cNvCxnSpPr>
          <p:nvPr/>
        </p:nvCxnSpPr>
        <p:spPr>
          <a:xfrm>
            <a:off x="252919" y="11622984"/>
            <a:ext cx="9624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33241B-057E-8D94-1E8E-F916459A4E57}"/>
              </a:ext>
            </a:extLst>
          </p:cNvPr>
          <p:cNvSpPr txBox="1"/>
          <p:nvPr/>
        </p:nvSpPr>
        <p:spPr>
          <a:xfrm>
            <a:off x="252919" y="14201788"/>
            <a:ext cx="9624720" cy="1199046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2" descr="Fylling Elektromaskin AS | LinkedIn">
            <a:extLst>
              <a:ext uri="{FF2B5EF4-FFF2-40B4-BE49-F238E27FC236}">
                <a16:creationId xmlns:a16="http://schemas.microsoft.com/office/drawing/2014/main" id="{F22962C4-708D-01D2-0ADD-617C34BFC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000" r="-2000" b="36260"/>
          <a:stretch/>
        </p:blipFill>
        <p:spPr bwMode="auto">
          <a:xfrm>
            <a:off x="484232" y="14570498"/>
            <a:ext cx="1697406" cy="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ard Group AS - Norwep">
            <a:extLst>
              <a:ext uri="{FF2B5EF4-FFF2-40B4-BE49-F238E27FC236}">
                <a16:creationId xmlns:a16="http://schemas.microsoft.com/office/drawing/2014/main" id="{C225DB32-E6AC-47D1-D244-C21A2DD1F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325" b="35324"/>
          <a:stretch/>
        </p:blipFill>
        <p:spPr bwMode="auto">
          <a:xfrm>
            <a:off x="4700427" y="14499980"/>
            <a:ext cx="2622168" cy="6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ngsberg Digital: Tomorrow Show 2023 | Energy Council">
            <a:extLst>
              <a:ext uri="{FF2B5EF4-FFF2-40B4-BE49-F238E27FC236}">
                <a16:creationId xmlns:a16="http://schemas.microsoft.com/office/drawing/2014/main" id="{4F78B1E3-77CF-BB7E-2CC9-A5A75D8C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09" y="14262141"/>
            <a:ext cx="1437785" cy="1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JEM - B. Rongve AS">
            <a:extLst>
              <a:ext uri="{FF2B5EF4-FFF2-40B4-BE49-F238E27FC236}">
                <a16:creationId xmlns:a16="http://schemas.microsoft.com/office/drawing/2014/main" id="{EF6E7F6F-20A2-B61C-190B-71AA2398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3750" l="4665" r="96793">
                        <a14:foregroundMark x1="13994" y1="41667" x2="12828" y2="78750"/>
                        <a14:foregroundMark x1="11953" y1="62917" x2="12536" y2="77917"/>
                        <a14:foregroundMark x1="14869" y1="38750" x2="4373" y2="77917"/>
                        <a14:foregroundMark x1="4373" y1="77917" x2="33819" y2="96667"/>
                        <a14:foregroundMark x1="33819" y1="96667" x2="69388" y2="94167"/>
                        <a14:foregroundMark x1="69388" y1="94167" x2="94461" y2="71667"/>
                        <a14:foregroundMark x1="94461" y1="71667" x2="50729" y2="8333"/>
                        <a14:foregroundMark x1="50729" y1="8333" x2="44023" y2="8333"/>
                        <a14:foregroundMark x1="53353" y1="6667" x2="49854" y2="4583"/>
                        <a14:foregroundMark x1="59475" y1="67083" x2="86589" y2="64583"/>
                        <a14:foregroundMark x1="86589" y1="63333" x2="14869" y2="59583"/>
                        <a14:foregroundMark x1="39942" y1="79583" x2="65015" y2="70417"/>
                        <a14:foregroundMark x1="33528" y1="78333" x2="61516" y2="84583"/>
                        <a14:foregroundMark x1="73469" y1="91250" x2="27114" y2="93750"/>
                        <a14:foregroundMark x1="35277" y1="92083" x2="4956" y2="69583"/>
                        <a14:foregroundMark x1="4956" y1="69583" x2="21866" y2="35000"/>
                        <a14:foregroundMark x1="21866" y1="35000" x2="37026" y2="30000"/>
                        <a14:foregroundMark x1="38776" y1="25000" x2="6122" y2="50833"/>
                        <a14:foregroundMark x1="6122" y1="50833" x2="25656" y2="90000"/>
                        <a14:foregroundMark x1="25656" y1="90000" x2="30612" y2="90000"/>
                        <a14:foregroundMark x1="30029" y1="93750" x2="4956" y2="74583"/>
                        <a14:foregroundMark x1="26822" y1="71250" x2="21866" y2="55000"/>
                        <a14:foregroundMark x1="76968" y1="89583" x2="95918" y2="57083"/>
                        <a14:foregroundMark x1="95918" y1="57083" x2="66181" y2="30000"/>
                        <a14:foregroundMark x1="69096" y1="30417" x2="94752" y2="51250"/>
                        <a14:foregroundMark x1="94752" y1="51250" x2="95918" y2="53750"/>
                        <a14:foregroundMark x1="96793" y1="59583" x2="71429" y2="34583"/>
                        <a14:foregroundMark x1="71429" y1="34583" x2="69679" y2="33750"/>
                        <a14:foregroundMark x1="74344" y1="30000" x2="94752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35" y="14394024"/>
            <a:ext cx="1044470" cy="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D055E-5EBC-8CC4-B24E-70FB9251D1D8}"/>
              </a:ext>
            </a:extLst>
          </p:cNvPr>
          <p:cNvCxnSpPr>
            <a:cxnSpLocks/>
          </p:cNvCxnSpPr>
          <p:nvPr/>
        </p:nvCxnSpPr>
        <p:spPr>
          <a:xfrm>
            <a:off x="252919" y="13810697"/>
            <a:ext cx="9624720" cy="22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3">
            <a:extLst>
              <a:ext uri="{FF2B5EF4-FFF2-40B4-BE49-F238E27FC236}">
                <a16:creationId xmlns:a16="http://schemas.microsoft.com/office/drawing/2014/main" id="{F124CD8C-6A8C-D406-7E3C-7AB390B3C288}"/>
              </a:ext>
            </a:extLst>
          </p:cNvPr>
          <p:cNvSpPr txBox="1">
            <a:spLocks/>
          </p:cNvSpPr>
          <p:nvPr/>
        </p:nvSpPr>
        <p:spPr>
          <a:xfrm>
            <a:off x="393983" y="10363480"/>
            <a:ext cx="9235434" cy="939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>
                <a:solidFill>
                  <a:schemeClr val="bg1"/>
                </a:solidFill>
              </a:rPr>
              <a:t>XX serien - ANEO Serie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9FB69-2EEC-F13E-21B8-72829DA5CC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9947" y1="48276" x2="43316" y2="63547"/>
                        <a14:foregroundMark x1="53476" y1="40887" x2="59358" y2="54680"/>
                        <a14:foregroundMark x1="53476" y1="52709" x2="39037" y2="52217"/>
                        <a14:foregroundMark x1="55080" y1="63054" x2="53476" y2="61576"/>
                        <a14:foregroundMark x1="53476" y1="40394" x2="52941" y2="33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2" y="143966"/>
            <a:ext cx="2191583" cy="2379098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371057F3-96F6-E78D-3347-427436E6939F}"/>
              </a:ext>
            </a:extLst>
          </p:cNvPr>
          <p:cNvSpPr/>
          <p:nvPr/>
        </p:nvSpPr>
        <p:spPr>
          <a:xfrm>
            <a:off x="8255372" y="6273178"/>
            <a:ext cx="4680000" cy="46800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409BA2B-FE92-476B-0470-1C64E78B8160}"/>
              </a:ext>
            </a:extLst>
          </p:cNvPr>
          <p:cNvSpPr/>
          <p:nvPr/>
        </p:nvSpPr>
        <p:spPr>
          <a:xfrm>
            <a:off x="8639579" y="6633178"/>
            <a:ext cx="3960000" cy="39600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404A3EC-9058-A9C1-80C3-6087A333F8E1}"/>
              </a:ext>
            </a:extLst>
          </p:cNvPr>
          <p:cNvSpPr/>
          <p:nvPr/>
        </p:nvSpPr>
        <p:spPr>
          <a:xfrm>
            <a:off x="8999579" y="7016495"/>
            <a:ext cx="3240000" cy="32400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9FB4F14-1810-ACCC-C4CC-11FEF0BA6B19}"/>
              </a:ext>
            </a:extLst>
          </p:cNvPr>
          <p:cNvCxnSpPr>
            <a:cxnSpLocks/>
          </p:cNvCxnSpPr>
          <p:nvPr/>
        </p:nvCxnSpPr>
        <p:spPr>
          <a:xfrm>
            <a:off x="252919" y="10024405"/>
            <a:ext cx="8056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C58A0CC-1DCD-DDC2-5159-D2EFE10D5063}"/>
              </a:ext>
            </a:extLst>
          </p:cNvPr>
          <p:cNvSpPr txBox="1">
            <a:spLocks/>
          </p:cNvSpPr>
          <p:nvPr/>
        </p:nvSpPr>
        <p:spPr>
          <a:xfrm rot="938976">
            <a:off x="1319013" y="5656286"/>
            <a:ext cx="8817113" cy="23629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272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kern="120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sz="10300" dirty="0">
                <a:ln>
                  <a:solidFill>
                    <a:schemeClr val="bg1"/>
                  </a:solidFill>
                </a:ln>
                <a:solidFill>
                  <a:srgbClr val="C61C1F"/>
                </a:solidFill>
              </a:rPr>
              <a:t>MATCHDAY!</a:t>
            </a:r>
          </a:p>
        </p:txBody>
      </p:sp>
    </p:spTree>
    <p:extLst>
      <p:ext uri="{BB962C8B-B14F-4D97-AF65-F5344CB8AC3E}">
        <p14:creationId xmlns:p14="http://schemas.microsoft.com/office/powerpoint/2010/main" val="294263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A7AB2-1351-D1BF-BA8D-3FFBF2DB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sketball on a court&#10;&#10;Description automatically generated with medium confidence">
            <a:extLst>
              <a:ext uri="{FF2B5EF4-FFF2-40B4-BE49-F238E27FC236}">
                <a16:creationId xmlns:a16="http://schemas.microsoft.com/office/drawing/2014/main" id="{EE6912EA-67A7-EA33-C065-25304498E8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3" name="Picture 2" descr="Modern Woman Handball Wallpaper">
            <a:extLst>
              <a:ext uri="{FF2B5EF4-FFF2-40B4-BE49-F238E27FC236}">
                <a16:creationId xmlns:a16="http://schemas.microsoft.com/office/drawing/2014/main" id="{10174D6E-76B1-7E58-7F3A-E047F38B6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24659" b="4367"/>
          <a:stretch/>
        </p:blipFill>
        <p:spPr bwMode="auto">
          <a:xfrm>
            <a:off x="0" y="0"/>
            <a:ext cx="10088943" cy="15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EA278E-2FE8-E07B-98F6-7B472F329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5"/>
          <a:stretch/>
        </p:blipFill>
        <p:spPr bwMode="auto">
          <a:xfrm>
            <a:off x="54468" y="23188"/>
            <a:ext cx="10042942" cy="15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4C773-5DBF-EAD0-552F-03CE19D478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45275" b="25209"/>
          <a:stretch/>
        </p:blipFill>
        <p:spPr>
          <a:xfrm>
            <a:off x="0" y="23187"/>
            <a:ext cx="10072009" cy="15498425"/>
          </a:xfrm>
          <a:prstGeom prst="rect">
            <a:avLst/>
          </a:prstGeom>
        </p:spPr>
      </p:pic>
      <p:sp>
        <p:nvSpPr>
          <p:cNvPr id="9" name="AutoShape 6" descr="Kongsberg Gruppen - Wikipedia">
            <a:extLst>
              <a:ext uri="{FF2B5EF4-FFF2-40B4-BE49-F238E27FC236}">
                <a16:creationId xmlns:a16="http://schemas.microsoft.com/office/drawing/2014/main" id="{AD161660-1AFD-536E-4B3F-DDFA21017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51182" y="7620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BCD4-E1D7-D4FA-1E57-D731C97504D1}"/>
              </a:ext>
            </a:extLst>
          </p:cNvPr>
          <p:cNvSpPr txBox="1"/>
          <p:nvPr/>
        </p:nvSpPr>
        <p:spPr>
          <a:xfrm>
            <a:off x="0" y="0"/>
            <a:ext cx="10141217" cy="155863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BA640E-AB7A-7886-5C9C-9D72C670A953}"/>
              </a:ext>
            </a:extLst>
          </p:cNvPr>
          <p:cNvCxnSpPr>
            <a:cxnSpLocks/>
          </p:cNvCxnSpPr>
          <p:nvPr/>
        </p:nvCxnSpPr>
        <p:spPr>
          <a:xfrm>
            <a:off x="252919" y="11622984"/>
            <a:ext cx="9624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9BECE7-0D1C-435D-FD8C-53425EC638E6}"/>
              </a:ext>
            </a:extLst>
          </p:cNvPr>
          <p:cNvCxnSpPr>
            <a:cxnSpLocks/>
          </p:cNvCxnSpPr>
          <p:nvPr/>
        </p:nvCxnSpPr>
        <p:spPr>
          <a:xfrm>
            <a:off x="252919" y="13810697"/>
            <a:ext cx="9624720" cy="22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B28645-A5C1-1616-617C-07B986E37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947" y1="48276" x2="43316" y2="63547"/>
                        <a14:foregroundMark x1="53476" y1="40887" x2="59358" y2="54680"/>
                        <a14:foregroundMark x1="53476" y1="52709" x2="39037" y2="52217"/>
                        <a14:foregroundMark x1="55080" y1="63054" x2="53476" y2="61576"/>
                        <a14:foregroundMark x1="53476" y1="40394" x2="52941" y2="33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2" y="143966"/>
            <a:ext cx="2191583" cy="23790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F85C78-9962-CF3C-D373-4769F2ABC74A}"/>
              </a:ext>
            </a:extLst>
          </p:cNvPr>
          <p:cNvSpPr txBox="1"/>
          <p:nvPr/>
        </p:nvSpPr>
        <p:spPr>
          <a:xfrm>
            <a:off x="252919" y="11839928"/>
            <a:ext cx="9624720" cy="1475725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A2EC6-B71C-B500-DBA5-072A83A4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5" y="12263643"/>
            <a:ext cx="3621454" cy="1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741F58-4DBE-D2E9-62DE-0E34B0C11B5B}"/>
              </a:ext>
            </a:extLst>
          </p:cNvPr>
          <p:cNvSpPr txBox="1"/>
          <p:nvPr/>
        </p:nvSpPr>
        <p:spPr>
          <a:xfrm>
            <a:off x="3884542" y="11764102"/>
            <a:ext cx="281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Hovudsponsor: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750A5-EF4C-7EF3-9836-7C20A145CBD8}"/>
              </a:ext>
            </a:extLst>
          </p:cNvPr>
          <p:cNvSpPr txBox="1"/>
          <p:nvPr/>
        </p:nvSpPr>
        <p:spPr>
          <a:xfrm>
            <a:off x="252919" y="14201788"/>
            <a:ext cx="9624720" cy="1199046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2" descr="Fylling Elektromaskin AS | LinkedIn">
            <a:extLst>
              <a:ext uri="{FF2B5EF4-FFF2-40B4-BE49-F238E27FC236}">
                <a16:creationId xmlns:a16="http://schemas.microsoft.com/office/drawing/2014/main" id="{CEBF4C8F-EB49-BD73-E480-54D6D976F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000" r="-2000" b="36260"/>
          <a:stretch/>
        </p:blipFill>
        <p:spPr bwMode="auto">
          <a:xfrm>
            <a:off x="484232" y="14570498"/>
            <a:ext cx="1697406" cy="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ard Group AS - Norwep">
            <a:extLst>
              <a:ext uri="{FF2B5EF4-FFF2-40B4-BE49-F238E27FC236}">
                <a16:creationId xmlns:a16="http://schemas.microsoft.com/office/drawing/2014/main" id="{FB2B5C57-6D2E-F6C4-7CAF-925BD22FB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325" b="35324"/>
          <a:stretch/>
        </p:blipFill>
        <p:spPr bwMode="auto">
          <a:xfrm>
            <a:off x="4700427" y="14499980"/>
            <a:ext cx="2622168" cy="6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ngsberg Digital: Tomorrow Show 2023 | Energy Council">
            <a:extLst>
              <a:ext uri="{FF2B5EF4-FFF2-40B4-BE49-F238E27FC236}">
                <a16:creationId xmlns:a16="http://schemas.microsoft.com/office/drawing/2014/main" id="{6CC323C7-FAB4-7FE2-C1E2-859D4051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09" y="14262141"/>
            <a:ext cx="1437785" cy="1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JEM - B. Rongve AS">
            <a:extLst>
              <a:ext uri="{FF2B5EF4-FFF2-40B4-BE49-F238E27FC236}">
                <a16:creationId xmlns:a16="http://schemas.microsoft.com/office/drawing/2014/main" id="{88FFC76E-50AE-B3EA-6A29-000635AF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67" b="93750" l="4665" r="96793">
                        <a14:foregroundMark x1="13994" y1="41667" x2="12828" y2="78750"/>
                        <a14:foregroundMark x1="11953" y1="62917" x2="12536" y2="77917"/>
                        <a14:foregroundMark x1="14869" y1="38750" x2="4373" y2="77917"/>
                        <a14:foregroundMark x1="4373" y1="77917" x2="33819" y2="96667"/>
                        <a14:foregroundMark x1="33819" y1="96667" x2="69388" y2="94167"/>
                        <a14:foregroundMark x1="69388" y1="94167" x2="94461" y2="71667"/>
                        <a14:foregroundMark x1="94461" y1="71667" x2="50729" y2="8333"/>
                        <a14:foregroundMark x1="50729" y1="8333" x2="44023" y2="8333"/>
                        <a14:foregroundMark x1="53353" y1="6667" x2="49854" y2="4583"/>
                        <a14:foregroundMark x1="59475" y1="67083" x2="86589" y2="64583"/>
                        <a14:foregroundMark x1="86589" y1="63333" x2="14869" y2="59583"/>
                        <a14:foregroundMark x1="39942" y1="79583" x2="65015" y2="70417"/>
                        <a14:foregroundMark x1="33528" y1="78333" x2="61516" y2="84583"/>
                        <a14:foregroundMark x1="73469" y1="91250" x2="27114" y2="93750"/>
                        <a14:foregroundMark x1="35277" y1="92083" x2="4956" y2="69583"/>
                        <a14:foregroundMark x1="4956" y1="69583" x2="21866" y2="35000"/>
                        <a14:foregroundMark x1="21866" y1="35000" x2="37026" y2="30000"/>
                        <a14:foregroundMark x1="38776" y1="25000" x2="6122" y2="50833"/>
                        <a14:foregroundMark x1="6122" y1="50833" x2="25656" y2="90000"/>
                        <a14:foregroundMark x1="25656" y1="90000" x2="30612" y2="90000"/>
                        <a14:foregroundMark x1="30029" y1="93750" x2="4956" y2="74583"/>
                        <a14:foregroundMark x1="26822" y1="71250" x2="21866" y2="55000"/>
                        <a14:foregroundMark x1="76968" y1="89583" x2="95918" y2="57083"/>
                        <a14:foregroundMark x1="95918" y1="57083" x2="66181" y2="30000"/>
                        <a14:foregroundMark x1="69096" y1="30417" x2="94752" y2="51250"/>
                        <a14:foregroundMark x1="94752" y1="51250" x2="95918" y2="53750"/>
                        <a14:foregroundMark x1="96793" y1="59583" x2="71429" y2="34583"/>
                        <a14:foregroundMark x1="71429" y1="34583" x2="69679" y2="33750"/>
                        <a14:foregroundMark x1="74344" y1="30000" x2="94752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35" y="14394024"/>
            <a:ext cx="1044470" cy="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" name="Text Placeholder 73">
            <a:extLst>
              <a:ext uri="{FF2B5EF4-FFF2-40B4-BE49-F238E27FC236}">
                <a16:creationId xmlns:a16="http://schemas.microsoft.com/office/drawing/2014/main" id="{0E61DA08-BE52-0CA0-2770-3C5ACD5D0642}"/>
              </a:ext>
            </a:extLst>
          </p:cNvPr>
          <p:cNvSpPr txBox="1">
            <a:spLocks/>
          </p:cNvSpPr>
          <p:nvPr/>
        </p:nvSpPr>
        <p:spPr>
          <a:xfrm>
            <a:off x="484232" y="2442933"/>
            <a:ext cx="9321583" cy="281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+mn-lt"/>
              </a:rPr>
              <a:t>Haram - XX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 err="1">
                <a:solidFill>
                  <a:schemeClr val="bg1"/>
                </a:solidFill>
              </a:rPr>
              <a:t>xxxdag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xx.xx</a:t>
            </a:r>
            <a:r>
              <a:rPr lang="nb-NO" sz="3200" dirty="0">
                <a:solidFill>
                  <a:schemeClr val="bg1"/>
                </a:solidFill>
              </a:rPr>
              <a:t> kl. </a:t>
            </a:r>
            <a:r>
              <a:rPr lang="nb-NO" sz="3200" dirty="0" err="1">
                <a:solidFill>
                  <a:schemeClr val="bg1"/>
                </a:solidFill>
              </a:rPr>
              <a:t>xx:xx</a:t>
            </a:r>
            <a:endParaRPr lang="nb-NO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>
                <a:solidFill>
                  <a:schemeClr val="bg1"/>
                </a:solidFill>
              </a:rPr>
              <a:t>Brattvåg Idrettshall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200" dirty="0">
                <a:solidFill>
                  <a:schemeClr val="bg1"/>
                </a:solidFill>
              </a:rPr>
              <a:t>Gratis inngang - Kiosk</a:t>
            </a:r>
            <a:endParaRPr lang="nb-NO" sz="2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40D84450-AEA5-896E-48DB-2917ECDB164E}"/>
              </a:ext>
            </a:extLst>
          </p:cNvPr>
          <p:cNvSpPr/>
          <p:nvPr/>
        </p:nvSpPr>
        <p:spPr>
          <a:xfrm>
            <a:off x="1658650" y="5609165"/>
            <a:ext cx="7264400" cy="5574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293563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32956_win32_fixed" id="{7A97BC44-D87F-42CA-858C-DBEABAE76B14}" vid="{2383FA27-9CCF-4E71-9BAF-231F1B393B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13D3C-8424-4A58-A6D3-AE0962BE9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A7039-385D-4D11-AE1B-37BF083683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099D53-1B9B-46C6-B37D-C4386CF2EF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Concert poster</Template>
  <TotalTime>2856</TotalTime>
  <Words>99</Words>
  <Application>Microsoft Office PowerPoint</Application>
  <PresentationFormat>Custom</PresentationFormat>
  <Paragraphs>327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Posterama</vt:lpstr>
      <vt:lpstr>Office Theme</vt:lpstr>
      <vt:lpstr>HEIMEKAMP</vt:lpstr>
      <vt:lpstr>HEIMEKAMP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</dc:title>
  <dc:creator>Anders Engeseth Leine</dc:creator>
  <cp:lastModifiedBy>Anders Engeseth Leine</cp:lastModifiedBy>
  <cp:revision>32</cp:revision>
  <dcterms:created xsi:type="dcterms:W3CDTF">2022-10-06T14:17:17Z</dcterms:created>
  <dcterms:modified xsi:type="dcterms:W3CDTF">2025-03-09T10:25:28Z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0b62af4-5219-472c-a027-4885e1a8713b_Enabled">
    <vt:lpwstr>true</vt:lpwstr>
  </property>
  <property fmtid="{D5CDD505-2E9C-101B-9397-08002B2CF9AE}" pid="4" name="MSIP_Label_f0b62af4-5219-472c-a027-4885e1a8713b_SetDate">
    <vt:lpwstr>2022-10-13T20:45:07Z</vt:lpwstr>
  </property>
  <property fmtid="{D5CDD505-2E9C-101B-9397-08002B2CF9AE}" pid="5" name="MSIP_Label_f0b62af4-5219-472c-a027-4885e1a8713b_Method">
    <vt:lpwstr>Privileged</vt:lpwstr>
  </property>
  <property fmtid="{D5CDD505-2E9C-101B-9397-08002B2CF9AE}" pid="6" name="MSIP_Label_f0b62af4-5219-472c-a027-4885e1a8713b_Name">
    <vt:lpwstr>Intern</vt:lpwstr>
  </property>
  <property fmtid="{D5CDD505-2E9C-101B-9397-08002B2CF9AE}" pid="7" name="MSIP_Label_f0b62af4-5219-472c-a027-4885e1a8713b_SiteId">
    <vt:lpwstr>41e07e73-30fc-434c-adf2-3ef1c273ecca</vt:lpwstr>
  </property>
  <property fmtid="{D5CDD505-2E9C-101B-9397-08002B2CF9AE}" pid="8" name="MSIP_Label_f0b62af4-5219-472c-a027-4885e1a8713b_ActionId">
    <vt:lpwstr>41174f8d-f3c6-4f12-af64-52c0a81fddb7</vt:lpwstr>
  </property>
  <property fmtid="{D5CDD505-2E9C-101B-9397-08002B2CF9AE}" pid="9" name="MSIP_Label_f0b62af4-5219-472c-a027-4885e1a8713b_ContentBits">
    <vt:lpwstr>1</vt:lpwstr>
  </property>
</Properties>
</file>